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23DF-6AF5-4593-86B4-DB5D1C7C6AD4}" type="datetimeFigureOut">
              <a:rPr lang="en-AU" smtClean="0"/>
              <a:t>13/09/2011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18F5A-DA10-489F-8B26-48409D9A336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8000" dirty="0" smtClean="0"/>
              <a:t>Soccer in Australia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a 136-year roller-coaster ride!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Semester 2 2011</a:t>
            </a:r>
            <a:br>
              <a:rPr lang="en-AU" dirty="0" smtClean="0"/>
            </a:br>
            <a:r>
              <a:rPr lang="en-AU" dirty="0" smtClean="0"/>
              <a:t>Footscray</a:t>
            </a:r>
            <a:br>
              <a:rPr lang="en-AU" dirty="0" smtClean="0"/>
            </a:br>
            <a:r>
              <a:rPr lang="en-AU" dirty="0" smtClean="0"/>
              <a:t>by Ian Syson</a:t>
            </a: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b="1" dirty="0" smtClean="0"/>
              <a:t>'Football' match listings, </a:t>
            </a:r>
            <a:r>
              <a:rPr lang="en-AU" sz="2000" b="1" i="1" dirty="0" smtClean="0"/>
              <a:t>Argus</a:t>
            </a:r>
            <a:r>
              <a:rPr lang="en-AU" sz="2000" b="1" dirty="0" smtClean="0"/>
              <a:t> 20 Aug 1910</a:t>
            </a:r>
            <a:endParaRPr lang="en-A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765" y="1600200"/>
            <a:ext cx="33984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2000" b="1" dirty="0" err="1" smtClean="0"/>
              <a:t>Wolston</a:t>
            </a:r>
            <a:r>
              <a:rPr lang="en-AU" sz="2000" b="1" dirty="0" smtClean="0"/>
              <a:t> Park Hospital Cricket Ground. Likely site of </a:t>
            </a:r>
            <a:br>
              <a:rPr lang="en-AU" sz="2000" b="1" dirty="0" smtClean="0"/>
            </a:br>
            <a:r>
              <a:rPr lang="en-AU" sz="2000" b="1" dirty="0" smtClean="0"/>
              <a:t>the first </a:t>
            </a:r>
            <a:r>
              <a:rPr lang="en-AU" sz="2000" b="1" i="1" dirty="0" smtClean="0"/>
              <a:t>recorded</a:t>
            </a:r>
            <a:r>
              <a:rPr lang="en-AU" sz="2000" b="1" dirty="0" smtClean="0"/>
              <a:t> game of soccer in Australia</a:t>
            </a:r>
            <a:endParaRPr lang="en-A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AU" sz="2000" dirty="0" smtClean="0"/>
              <a:t>South Hobart v. Glenorchy Knights, Washington St, S. Hobart 2010.</a:t>
            </a:r>
            <a:endParaRPr lang="en-A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667" y="1556792"/>
            <a:ext cx="6498666" cy="461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000" b="1" dirty="0" smtClean="0"/>
              <a:t>Headline in the </a:t>
            </a:r>
            <a:r>
              <a:rPr lang="en-AU" sz="2000" b="1" i="1" dirty="0" smtClean="0"/>
              <a:t>Truth</a:t>
            </a:r>
            <a:r>
              <a:rPr lang="en-AU" sz="2000" b="1" dirty="0" smtClean="0"/>
              <a:t>, 7 Nov 1964</a:t>
            </a:r>
            <a:endParaRPr lang="en-A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13" y="1777083"/>
            <a:ext cx="5919174" cy="41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596336" cy="54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Soccer in Australia a 136-year roller-coaster ride!   </vt:lpstr>
      <vt:lpstr>'Football' match listings, Argus 20 Aug 1910</vt:lpstr>
      <vt:lpstr>Wolston Park Hospital Cricket Ground. Likely site of  the first recorded game of soccer in Australia</vt:lpstr>
      <vt:lpstr>South Hobart v. Glenorchy Knights, Washington St, S. Hobart 2010.</vt:lpstr>
      <vt:lpstr>Headline in the Truth, 7 Nov 1964</vt:lpstr>
      <vt:lpstr>Slide 6</vt:lpstr>
    </vt:vector>
  </TitlesOfParts>
  <Company>Victoria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in Australia a 136-year roller-coaster ride!   </dc:title>
  <dc:creator>e5010855</dc:creator>
  <cp:lastModifiedBy>e5010855</cp:lastModifiedBy>
  <cp:revision>1</cp:revision>
  <dcterms:created xsi:type="dcterms:W3CDTF">2011-09-13T02:51:07Z</dcterms:created>
  <dcterms:modified xsi:type="dcterms:W3CDTF">2011-09-13T02:59:25Z</dcterms:modified>
</cp:coreProperties>
</file>